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257" r:id="rId8"/>
    <p:sldId id="261" r:id="rId9"/>
    <p:sldId id="262" r:id="rId10"/>
    <p:sldId id="260" r:id="rId11"/>
    <p:sldId id="263" r:id="rId12"/>
    <p:sldId id="264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CC009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Štambuk" userId="57dc3b68-088a-45de-9236-fd178a7068ed" providerId="ADAL" clId="{9610C544-7DDF-4BF3-B1C4-2A181FAE7467}"/>
    <pc:docChg chg="undo custSel addSld modSld">
      <pc:chgData name="Sandra Štambuk" userId="57dc3b68-088a-45de-9236-fd178a7068ed" providerId="ADAL" clId="{9610C544-7DDF-4BF3-B1C4-2A181FAE7467}" dt="2022-02-27T23:01:34.504" v="242"/>
      <pc:docMkLst>
        <pc:docMk/>
      </pc:docMkLst>
      <pc:sldChg chg="addSp delSp modSp modAnim">
        <pc:chgData name="Sandra Štambuk" userId="57dc3b68-088a-45de-9236-fd178a7068ed" providerId="ADAL" clId="{9610C544-7DDF-4BF3-B1C4-2A181FAE7467}" dt="2022-02-27T23:00:06.371" v="162"/>
        <pc:sldMkLst>
          <pc:docMk/>
          <pc:sldMk cId="3296156853" sldId="260"/>
        </pc:sldMkLst>
        <pc:picChg chg="add del mod">
          <ac:chgData name="Sandra Štambuk" userId="57dc3b68-088a-45de-9236-fd178a7068ed" providerId="ADAL" clId="{9610C544-7DDF-4BF3-B1C4-2A181FAE7467}" dt="2022-02-27T23:00:06.371" v="162"/>
          <ac:picMkLst>
            <pc:docMk/>
            <pc:sldMk cId="3296156853" sldId="260"/>
            <ac:picMk id="47" creationId="{1859FA95-91F2-499B-B856-759FCEC39DF0}"/>
          </ac:picMkLst>
        </pc:picChg>
        <pc:picChg chg="add del mod">
          <ac:chgData name="Sandra Štambuk" userId="57dc3b68-088a-45de-9236-fd178a7068ed" providerId="ADAL" clId="{9610C544-7DDF-4BF3-B1C4-2A181FAE7467}" dt="2022-02-27T22:59:59.433" v="160"/>
          <ac:picMkLst>
            <pc:docMk/>
            <pc:sldMk cId="3296156853" sldId="260"/>
            <ac:picMk id="48" creationId="{663D4695-90D8-4A83-95B7-CBC750AC74BD}"/>
          </ac:picMkLst>
        </pc:picChg>
      </pc:sldChg>
      <pc:sldChg chg="addSp modSp modAnim">
        <pc:chgData name="Sandra Štambuk" userId="57dc3b68-088a-45de-9236-fd178a7068ed" providerId="ADAL" clId="{9610C544-7DDF-4BF3-B1C4-2A181FAE7467}" dt="2022-02-27T23:00:20.722" v="170" actId="1076"/>
        <pc:sldMkLst>
          <pc:docMk/>
          <pc:sldMk cId="4228848876" sldId="263"/>
        </pc:sldMkLst>
        <pc:picChg chg="add mod">
          <ac:chgData name="Sandra Štambuk" userId="57dc3b68-088a-45de-9236-fd178a7068ed" providerId="ADAL" clId="{9610C544-7DDF-4BF3-B1C4-2A181FAE7467}" dt="2022-02-27T23:00:12.833" v="165" actId="1076"/>
          <ac:picMkLst>
            <pc:docMk/>
            <pc:sldMk cId="4228848876" sldId="263"/>
            <ac:picMk id="28" creationId="{089EE494-2EB6-4D55-86BD-9EE0808CE6C0}"/>
          </ac:picMkLst>
        </pc:picChg>
        <pc:picChg chg="add mod">
          <ac:chgData name="Sandra Štambuk" userId="57dc3b68-088a-45de-9236-fd178a7068ed" providerId="ADAL" clId="{9610C544-7DDF-4BF3-B1C4-2A181FAE7467}" dt="2022-02-27T23:00:20.722" v="170" actId="1076"/>
          <ac:picMkLst>
            <pc:docMk/>
            <pc:sldMk cId="4228848876" sldId="263"/>
            <ac:picMk id="29" creationId="{666958F8-10CB-48F3-97AF-63E31903885C}"/>
          </ac:picMkLst>
        </pc:picChg>
      </pc:sldChg>
      <pc:sldChg chg="addSp delSp modSp add delAnim modAnim">
        <pc:chgData name="Sandra Štambuk" userId="57dc3b68-088a-45de-9236-fd178a7068ed" providerId="ADAL" clId="{9610C544-7DDF-4BF3-B1C4-2A181FAE7467}" dt="2022-02-27T23:01:34.504" v="242"/>
        <pc:sldMkLst>
          <pc:docMk/>
          <pc:sldMk cId="181775201" sldId="264"/>
        </pc:sldMkLst>
        <pc:spChg chg="add del">
          <ac:chgData name="Sandra Štambuk" userId="57dc3b68-088a-45de-9236-fd178a7068ed" providerId="ADAL" clId="{9610C544-7DDF-4BF3-B1C4-2A181FAE7467}" dt="2022-02-27T21:08:46.137" v="109" actId="478"/>
          <ac:spMkLst>
            <pc:docMk/>
            <pc:sldMk cId="181775201" sldId="264"/>
            <ac:spMk id="6" creationId="{979AB65F-AE5F-4DF8-AA6E-ED008E842E2B}"/>
          </ac:spMkLst>
        </pc:spChg>
        <pc:spChg chg="del">
          <ac:chgData name="Sandra Štambuk" userId="57dc3b68-088a-45de-9236-fd178a7068ed" providerId="ADAL" clId="{9610C544-7DDF-4BF3-B1C4-2A181FAE7467}" dt="2022-02-27T21:04:13.673" v="8" actId="478"/>
          <ac:spMkLst>
            <pc:docMk/>
            <pc:sldMk cId="181775201" sldId="264"/>
            <ac:spMk id="10" creationId="{59C4E476-F6C5-4203-9EC7-5FEF47D6FA30}"/>
          </ac:spMkLst>
        </pc:spChg>
        <pc:spChg chg="del">
          <ac:chgData name="Sandra Štambuk" userId="57dc3b68-088a-45de-9236-fd178a7068ed" providerId="ADAL" clId="{9610C544-7DDF-4BF3-B1C4-2A181FAE7467}" dt="2022-02-27T21:04:12.398" v="7" actId="478"/>
          <ac:spMkLst>
            <pc:docMk/>
            <pc:sldMk cId="181775201" sldId="264"/>
            <ac:spMk id="11" creationId="{D96EF881-4E6B-4D45-8FC7-25B9CB51DE43}"/>
          </ac:spMkLst>
        </pc:spChg>
        <pc:spChg chg="del">
          <ac:chgData name="Sandra Štambuk" userId="57dc3b68-088a-45de-9236-fd178a7068ed" providerId="ADAL" clId="{9610C544-7DDF-4BF3-B1C4-2A181FAE7467}" dt="2022-02-27T21:04:11.634" v="6" actId="478"/>
          <ac:spMkLst>
            <pc:docMk/>
            <pc:sldMk cId="181775201" sldId="264"/>
            <ac:spMk id="12" creationId="{419F0BA2-89C2-4B4B-9CE8-E9B979AF6467}"/>
          </ac:spMkLst>
        </pc:spChg>
        <pc:spChg chg="del">
          <ac:chgData name="Sandra Štambuk" userId="57dc3b68-088a-45de-9236-fd178a7068ed" providerId="ADAL" clId="{9610C544-7DDF-4BF3-B1C4-2A181FAE7467}" dt="2022-02-27T21:04:15.725" v="10" actId="478"/>
          <ac:spMkLst>
            <pc:docMk/>
            <pc:sldMk cId="181775201" sldId="264"/>
            <ac:spMk id="13" creationId="{BB75226B-194C-4822-BCA7-52E1A50F8D12}"/>
          </ac:spMkLst>
        </pc:spChg>
        <pc:spChg chg="del">
          <ac:chgData name="Sandra Štambuk" userId="57dc3b68-088a-45de-9236-fd178a7068ed" providerId="ADAL" clId="{9610C544-7DDF-4BF3-B1C4-2A181FAE7467}" dt="2022-02-27T21:04:14.707" v="9" actId="478"/>
          <ac:spMkLst>
            <pc:docMk/>
            <pc:sldMk cId="181775201" sldId="264"/>
            <ac:spMk id="14" creationId="{3CE49CC6-59CC-4489-B906-44FCB0ED93B3}"/>
          </ac:spMkLst>
        </pc:spChg>
        <pc:spChg chg="del">
          <ac:chgData name="Sandra Štambuk" userId="57dc3b68-088a-45de-9236-fd178a7068ed" providerId="ADAL" clId="{9610C544-7DDF-4BF3-B1C4-2A181FAE7467}" dt="2022-02-27T21:04:16.780" v="11" actId="478"/>
          <ac:spMkLst>
            <pc:docMk/>
            <pc:sldMk cId="181775201" sldId="264"/>
            <ac:spMk id="17" creationId="{5A7A0616-C3CC-473A-83B2-376324382150}"/>
          </ac:spMkLst>
        </pc:spChg>
        <pc:spChg chg="del">
          <ac:chgData name="Sandra Štambuk" userId="57dc3b68-088a-45de-9236-fd178a7068ed" providerId="ADAL" clId="{9610C544-7DDF-4BF3-B1C4-2A181FAE7467}" dt="2022-02-27T21:04:28.369" v="19" actId="478"/>
          <ac:spMkLst>
            <pc:docMk/>
            <pc:sldMk cId="181775201" sldId="264"/>
            <ac:spMk id="18" creationId="{F554C04A-1FED-4A7F-9D8B-92206E57A836}"/>
          </ac:spMkLst>
        </pc:spChg>
        <pc:spChg chg="del mod">
          <ac:chgData name="Sandra Štambuk" userId="57dc3b68-088a-45de-9236-fd178a7068ed" providerId="ADAL" clId="{9610C544-7DDF-4BF3-B1C4-2A181FAE7467}" dt="2022-02-27T21:04:25.300" v="17" actId="478"/>
          <ac:spMkLst>
            <pc:docMk/>
            <pc:sldMk cId="181775201" sldId="264"/>
            <ac:spMk id="21" creationId="{B5CBD76B-269C-4231-8884-E5A9670578CC}"/>
          </ac:spMkLst>
        </pc:spChg>
        <pc:spChg chg="del">
          <ac:chgData name="Sandra Štambuk" userId="57dc3b68-088a-45de-9236-fd178a7068ed" providerId="ADAL" clId="{9610C544-7DDF-4BF3-B1C4-2A181FAE7467}" dt="2022-02-27T21:04:26.603" v="18" actId="478"/>
          <ac:spMkLst>
            <pc:docMk/>
            <pc:sldMk cId="181775201" sldId="264"/>
            <ac:spMk id="22" creationId="{7A009A71-0498-4E03-BF78-C0B7BFC2C515}"/>
          </ac:spMkLst>
        </pc:spChg>
        <pc:spChg chg="del mod">
          <ac:chgData name="Sandra Štambuk" userId="57dc3b68-088a-45de-9236-fd178a7068ed" providerId="ADAL" clId="{9610C544-7DDF-4BF3-B1C4-2A181FAE7467}" dt="2022-02-27T21:04:34.721" v="24" actId="478"/>
          <ac:spMkLst>
            <pc:docMk/>
            <pc:sldMk cId="181775201" sldId="264"/>
            <ac:spMk id="23" creationId="{3F4741BF-56DD-4B95-B71A-6BA416F0A30F}"/>
          </ac:spMkLst>
        </pc:spChg>
        <pc:spChg chg="del">
          <ac:chgData name="Sandra Štambuk" userId="57dc3b68-088a-45de-9236-fd178a7068ed" providerId="ADAL" clId="{9610C544-7DDF-4BF3-B1C4-2A181FAE7467}" dt="2022-02-27T21:04:21.291" v="14" actId="478"/>
          <ac:spMkLst>
            <pc:docMk/>
            <pc:sldMk cId="181775201" sldId="264"/>
            <ac:spMk id="24" creationId="{FDC70420-5654-47BF-A09F-8521F231FB33}"/>
          </ac:spMkLst>
        </pc:spChg>
        <pc:spChg chg="del">
          <ac:chgData name="Sandra Štambuk" userId="57dc3b68-088a-45de-9236-fd178a7068ed" providerId="ADAL" clId="{9610C544-7DDF-4BF3-B1C4-2A181FAE7467}" dt="2022-02-27T21:04:30.759" v="21" actId="478"/>
          <ac:spMkLst>
            <pc:docMk/>
            <pc:sldMk cId="181775201" sldId="264"/>
            <ac:spMk id="25" creationId="{0A839F58-FE21-45A9-95EE-D70490669013}"/>
          </ac:spMkLst>
        </pc:spChg>
        <pc:spChg chg="del">
          <ac:chgData name="Sandra Štambuk" userId="57dc3b68-088a-45de-9236-fd178a7068ed" providerId="ADAL" clId="{9610C544-7DDF-4BF3-B1C4-2A181FAE7467}" dt="2022-02-27T21:04:33.380" v="23" actId="478"/>
          <ac:spMkLst>
            <pc:docMk/>
            <pc:sldMk cId="181775201" sldId="264"/>
            <ac:spMk id="26" creationId="{B2C1BA57-E799-4D72-82FD-F45FE8AA8720}"/>
          </ac:spMkLst>
        </pc:spChg>
        <pc:spChg chg="del">
          <ac:chgData name="Sandra Štambuk" userId="57dc3b68-088a-45de-9236-fd178a7068ed" providerId="ADAL" clId="{9610C544-7DDF-4BF3-B1C4-2A181FAE7467}" dt="2022-02-27T21:04:22.772" v="15" actId="478"/>
          <ac:spMkLst>
            <pc:docMk/>
            <pc:sldMk cId="181775201" sldId="264"/>
            <ac:spMk id="27" creationId="{EFB73FA4-0CC6-45E0-AF74-5C87E9E36BA7}"/>
          </ac:spMkLst>
        </pc:spChg>
        <pc:spChg chg="add mod">
          <ac:chgData name="Sandra Štambuk" userId="57dc3b68-088a-45de-9236-fd178a7068ed" providerId="ADAL" clId="{9610C544-7DDF-4BF3-B1C4-2A181FAE7467}" dt="2022-02-27T21:07:40.808" v="94" actId="14100"/>
          <ac:spMkLst>
            <pc:docMk/>
            <pc:sldMk cId="181775201" sldId="264"/>
            <ac:spMk id="28" creationId="{FD4661A6-1048-4A7B-8647-4B1352E10236}"/>
          </ac:spMkLst>
        </pc:spChg>
        <pc:spChg chg="add mod">
          <ac:chgData name="Sandra Štambuk" userId="57dc3b68-088a-45de-9236-fd178a7068ed" providerId="ADAL" clId="{9610C544-7DDF-4BF3-B1C4-2A181FAE7467}" dt="2022-02-27T21:08:26.797" v="103" actId="207"/>
          <ac:spMkLst>
            <pc:docMk/>
            <pc:sldMk cId="181775201" sldId="264"/>
            <ac:spMk id="29" creationId="{8F16CB89-3168-488C-9104-48513D108F70}"/>
          </ac:spMkLst>
        </pc:spChg>
        <pc:spChg chg="add mod">
          <ac:chgData name="Sandra Štambuk" userId="57dc3b68-088a-45de-9236-fd178a7068ed" providerId="ADAL" clId="{9610C544-7DDF-4BF3-B1C4-2A181FAE7467}" dt="2022-02-27T21:08:43.194" v="107" actId="207"/>
          <ac:spMkLst>
            <pc:docMk/>
            <pc:sldMk cId="181775201" sldId="264"/>
            <ac:spMk id="30" creationId="{669F6530-4D55-40FE-BE2F-82E8F409CCE5}"/>
          </ac:spMkLst>
        </pc:spChg>
        <pc:spChg chg="add mod">
          <ac:chgData name="Sandra Štambuk" userId="57dc3b68-088a-45de-9236-fd178a7068ed" providerId="ADAL" clId="{9610C544-7DDF-4BF3-B1C4-2A181FAE7467}" dt="2022-02-27T21:09:03.222" v="113" actId="207"/>
          <ac:spMkLst>
            <pc:docMk/>
            <pc:sldMk cId="181775201" sldId="264"/>
            <ac:spMk id="31" creationId="{29A7AD70-833E-4C36-A0DF-89F582F3F1F0}"/>
          </ac:spMkLst>
        </pc:spChg>
        <pc:spChg chg="add mod">
          <ac:chgData name="Sandra Štambuk" userId="57dc3b68-088a-45de-9236-fd178a7068ed" providerId="ADAL" clId="{9610C544-7DDF-4BF3-B1C4-2A181FAE7467}" dt="2022-02-27T21:09:19.144" v="117" actId="207"/>
          <ac:spMkLst>
            <pc:docMk/>
            <pc:sldMk cId="181775201" sldId="264"/>
            <ac:spMk id="32" creationId="{CB18A789-7347-48C7-92F7-0BF4B06280FB}"/>
          </ac:spMkLst>
        </pc:spChg>
        <pc:spChg chg="add mod">
          <ac:chgData name="Sandra Štambuk" userId="57dc3b68-088a-45de-9236-fd178a7068ed" providerId="ADAL" clId="{9610C544-7DDF-4BF3-B1C4-2A181FAE7467}" dt="2022-02-27T21:09:35.488" v="121" actId="207"/>
          <ac:spMkLst>
            <pc:docMk/>
            <pc:sldMk cId="181775201" sldId="264"/>
            <ac:spMk id="33" creationId="{02156B11-EB18-443F-9431-0378E4BA4444}"/>
          </ac:spMkLst>
        </pc:spChg>
        <pc:spChg chg="add mod">
          <ac:chgData name="Sandra Štambuk" userId="57dc3b68-088a-45de-9236-fd178a7068ed" providerId="ADAL" clId="{9610C544-7DDF-4BF3-B1C4-2A181FAE7467}" dt="2022-02-27T21:09:53.768" v="125" actId="207"/>
          <ac:spMkLst>
            <pc:docMk/>
            <pc:sldMk cId="181775201" sldId="264"/>
            <ac:spMk id="34" creationId="{885E20F4-964D-4AEB-95E7-189BE5AABF2B}"/>
          </ac:spMkLst>
        </pc:spChg>
        <pc:spChg chg="add mod">
          <ac:chgData name="Sandra Štambuk" userId="57dc3b68-088a-45de-9236-fd178a7068ed" providerId="ADAL" clId="{9610C544-7DDF-4BF3-B1C4-2A181FAE7467}" dt="2022-02-27T23:01:30.215" v="240" actId="1076"/>
          <ac:spMkLst>
            <pc:docMk/>
            <pc:sldMk cId="181775201" sldId="264"/>
            <ac:spMk id="35" creationId="{64529A3D-6A11-47DB-B795-D428A044F35C}"/>
          </ac:spMkLst>
        </pc:spChg>
        <pc:picChg chg="add del mod">
          <ac:chgData name="Sandra Štambuk" userId="57dc3b68-088a-45de-9236-fd178a7068ed" providerId="ADAL" clId="{9610C544-7DDF-4BF3-B1C4-2A181FAE7467}" dt="2022-02-27T21:04:19.502" v="13" actId="1076"/>
          <ac:picMkLst>
            <pc:docMk/>
            <pc:sldMk cId="181775201" sldId="264"/>
            <ac:picMk id="4" creationId="{848E1AE0-AF22-42E5-A7EE-EBC21329D33C}"/>
          </ac:picMkLst>
        </pc:picChg>
        <pc:picChg chg="add mod">
          <ac:chgData name="Sandra Štambuk" userId="57dc3b68-088a-45de-9236-fd178a7068ed" providerId="ADAL" clId="{9610C544-7DDF-4BF3-B1C4-2A181FAE7467}" dt="2022-02-27T21:07:07.509" v="29" actId="208"/>
          <ac:picMkLst>
            <pc:docMk/>
            <pc:sldMk cId="181775201" sldId="264"/>
            <ac:picMk id="5" creationId="{AB5F933D-9312-4DFB-B2FF-5C7653C1CEEF}"/>
          </ac:picMkLst>
        </pc:picChg>
        <pc:picChg chg="add mod">
          <ac:chgData name="Sandra Štambuk" userId="57dc3b68-088a-45de-9236-fd178a7068ed" providerId="ADAL" clId="{9610C544-7DDF-4BF3-B1C4-2A181FAE7467}" dt="2022-02-27T21:43:17.554" v="131"/>
          <ac:picMkLst>
            <pc:docMk/>
            <pc:sldMk cId="181775201" sldId="264"/>
            <ac:picMk id="7" creationId="{C17A9176-E596-4D61-951B-C873E413182B}"/>
          </ac:picMkLst>
        </pc:picChg>
        <pc:picChg chg="del">
          <ac:chgData name="Sandra Štambuk" userId="57dc3b68-088a-45de-9236-fd178a7068ed" providerId="ADAL" clId="{9610C544-7DDF-4BF3-B1C4-2A181FAE7467}" dt="2022-02-27T21:04:07.105" v="3" actId="478"/>
          <ac:picMkLst>
            <pc:docMk/>
            <pc:sldMk cId="181775201" sldId="264"/>
            <ac:picMk id="8" creationId="{DAECEDF0-24AC-4601-BCA2-A6D4AE7A847E}"/>
          </ac:picMkLst>
        </pc:picChg>
        <pc:picChg chg="add mod">
          <ac:chgData name="Sandra Štambuk" userId="57dc3b68-088a-45de-9236-fd178a7068ed" providerId="ADAL" clId="{9610C544-7DDF-4BF3-B1C4-2A181FAE7467}" dt="2022-02-27T21:43:53.687" v="139"/>
          <ac:picMkLst>
            <pc:docMk/>
            <pc:sldMk cId="181775201" sldId="264"/>
            <ac:picMk id="9" creationId="{43FCC755-9986-4126-A680-2FB8F00A1454}"/>
          </ac:picMkLst>
        </pc:picChg>
        <pc:picChg chg="add del mod">
          <ac:chgData name="Sandra Štambuk" userId="57dc3b68-088a-45de-9236-fd178a7068ed" providerId="ADAL" clId="{9610C544-7DDF-4BF3-B1C4-2A181FAE7467}" dt="2022-02-27T21:45:20.017" v="146"/>
          <ac:picMkLst>
            <pc:docMk/>
            <pc:sldMk cId="181775201" sldId="264"/>
            <ac:picMk id="15" creationId="{6B22D533-DEB8-455D-81CF-081787AB4F2F}"/>
          </ac:picMkLst>
        </pc:picChg>
        <pc:picChg chg="add del mod">
          <ac:chgData name="Sandra Štambuk" userId="57dc3b68-088a-45de-9236-fd178a7068ed" providerId="ADAL" clId="{9610C544-7DDF-4BF3-B1C4-2A181FAE7467}" dt="2022-02-27T23:01:21.880" v="236" actId="478"/>
          <ac:picMkLst>
            <pc:docMk/>
            <pc:sldMk cId="181775201" sldId="264"/>
            <ac:picMk id="16" creationId="{2B011A31-8D9C-4810-A0A5-6B9C9DB6800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82FBDEE-521B-4317-BB85-B3F8FCCD0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4C42FE7-AD79-4F49-90A4-D3B514E7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CF5D4C0-6BA9-496B-8DBC-31BA91A43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E80A-79A5-4F2D-9320-10A716A682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CB1F55D-65EF-4C3E-9845-920CC97D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A550DFB-2B68-44E1-BBF1-8C0D3BEE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3461-A407-4966-8EA1-806E7C2C76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6196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C51B082-962A-4673-AFFA-87AC11B3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FAE21FA9-21FB-47DF-891E-0755EF6C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F42A69-9CED-4FCE-B859-5986C5A9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E80A-79A5-4F2D-9320-10A716A682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4CE8495-F591-4CA3-877A-D3CB6F65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28D018E-1BCC-48ED-83DE-84790960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3461-A407-4966-8EA1-806E7C2C76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2118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D7A38E37-D525-4051-9BE7-CE80EC4DE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52104D0-BEA3-464E-B716-94832BB50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1B9D264-531B-4EAC-9E73-2E82F4A4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E80A-79A5-4F2D-9320-10A716A682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31C2A26-28DC-423D-8D25-F2CA79B33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C831E32-71C6-4647-A93F-AF232FF9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3461-A407-4966-8EA1-806E7C2C76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1416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D796D3A-5CC1-41CE-85B3-3ED86901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73A24ED-888F-4FB8-A5D3-7967B84C0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AAFFA4B-D6AB-4C39-B07C-6DB644FF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E80A-79A5-4F2D-9320-10A716A682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DA2C580-D401-4FDA-80A6-6ABE9BE9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0123AC0-20C8-4971-80E9-2B2E2B45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3461-A407-4966-8EA1-806E7C2C76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7192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C35C707-5FCC-4E5D-ACCD-37ED840B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74D769F-A0FE-4CFE-A73C-4005DFCE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3B7ACE2-8AF5-4425-AF7C-8DA8B44E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E80A-79A5-4F2D-9320-10A716A682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E18D203-49EA-4426-A2BB-B8E17E94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FD73BEC-6BA1-4C33-8C58-3FAB15E9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3461-A407-4966-8EA1-806E7C2C76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7330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9FCB17-D8CE-4AAE-87C3-D13B47423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B89A92C-D599-4361-A91E-3EDA539F0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8F35DB1-0F4A-40EE-899E-D52449489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71B164A-A0A9-4AC8-BBC6-1EEB87B50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E80A-79A5-4F2D-9320-10A716A682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560C6FE-4B89-4053-8A36-3096CA0C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503278C-9123-4235-8FAF-86946F87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3461-A407-4966-8EA1-806E7C2C76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4102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2606CF-836D-4DF5-8181-808AD2FF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5D71AE9-9874-468A-A95D-F1D59448A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F818F4DF-5CDA-49B5-8F31-6A6D13A9A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E38615E1-6577-4FAD-9A9D-D97B282AC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697A7D6C-1792-4CA3-9730-FAB935CC7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FC53AE92-6CA0-44D4-A920-067BB8ED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E80A-79A5-4F2D-9320-10A716A682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906ACF30-444C-41ED-9B89-10891AA4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7BC439D5-7A69-45E4-8F6A-5AD7E61E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3461-A407-4966-8EA1-806E7C2C76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4015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E4A311-1DD6-4A42-9F50-B8584368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A91C0546-FB76-474D-9523-A41106178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E80A-79A5-4F2D-9320-10A716A682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7052CFBB-0D5F-40E3-8DA0-E8E4C9C59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1696709A-5287-447C-A734-ED129ADB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3461-A407-4966-8EA1-806E7C2C76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6531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26DABF7E-A8CB-40D1-869D-853E80F5E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E80A-79A5-4F2D-9320-10A716A682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62C5A9A1-5AA4-4E1A-B904-E8D8F0A1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9D092A4D-6932-4FA4-A425-9462D1B5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3461-A407-4966-8EA1-806E7C2C76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4823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2B2F1FD-BB50-41A1-98EE-04CC088F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2DD91B4-ABFE-4841-968D-DC4B14EA6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168BFB28-8D2D-4506-8042-BB387818A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DD38076-14CE-4F75-8461-5DF5ED74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E80A-79A5-4F2D-9320-10A716A682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8E9FD16-B5C7-4832-99A9-EBF13B85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F356B81-A747-4A86-BECF-68160900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3461-A407-4966-8EA1-806E7C2C76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3894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B8D42B1-7CF3-4F88-AAB5-1CA67A82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2214BA2B-F2D9-40B9-9AE1-105C6D646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BB7FEE3-DBA2-450E-9766-859469B74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FB215F7-BE37-4BDF-A23A-45AECC5BF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E80A-79A5-4F2D-9320-10A716A682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9E34782-35B3-4675-B910-A6FAD008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D061DB2-99BD-406B-BB63-296222E8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3461-A407-4966-8EA1-806E7C2C76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8595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13E9DFBC-F167-4FBD-9806-65F4A883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D0822A5-2B41-4B18-BD06-00F6987D4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0D3889E-D00C-4FA5-8F8D-5DFC4036A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2E80A-79A5-4F2D-9320-10A716A682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02BE5B6-47A2-46C1-8901-73ACD1E79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A3570C0-9F57-40F7-B9FD-0B4128622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43461-A407-4966-8EA1-806E7C2C76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682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s://www.e-sfera.hr/dodatni-digitalni-sadrzaji/088941eb-3a39-4793-8423-04efc0120847/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hyperlink" Target="https://www.bookwidgets.com/play/_KB5U79X-iQAEmRw1vAAAA/BCF3QBR/di8-l09-vo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s://www.bookwidgets.com/play/p092U0UF-iQAFQ9lrvAAAA/JCDYDJT/di8-l09-pre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4C07A2F-4402-44E3-B70B-F9E9ECC372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C3BC3C8-F240-4457-AF58-CD98365C22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48E1AE0-AF22-42E5-A7EE-EBC21329D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ACF020D-4FA2-4FC0-81C2-C7E00FA118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72EA8A34-7F13-4C67-BE32-614485D2851F}"/>
              </a:ext>
            </a:extLst>
          </p:cNvPr>
          <p:cNvSpPr txBox="1"/>
          <p:nvPr/>
        </p:nvSpPr>
        <p:spPr>
          <a:xfrm>
            <a:off x="5935400" y="2196630"/>
            <a:ext cx="5367148" cy="1323439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4800" b="1" dirty="0">
                <a:solidFill>
                  <a:srgbClr val="CC00CC"/>
                </a:solidFill>
              </a:rPr>
              <a:t>LOOK  BACK 3</a:t>
            </a: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1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198093E-062C-42FB-A32F-2E6C7DF34E6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8387" y="4160425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878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4C07A2F-4402-44E3-B70B-F9E9ECC372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C3BC3C8-F240-4457-AF58-CD98365C22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48E1AE0-AF22-42E5-A7EE-EBC21329D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E617DB0-9906-451A-B0E4-01585A9592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433" y="0"/>
            <a:ext cx="9663545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F9643AF-40F2-4297-9AE5-0147633E167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2601" y="1230869"/>
            <a:ext cx="4395426" cy="81134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796E206-7B73-422E-9A48-4B23144A9B2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78723" y="399934"/>
            <a:ext cx="6764294" cy="605813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24B40D32-8F27-4A70-A4C1-BF4FAB22C4B9}"/>
              </a:ext>
            </a:extLst>
          </p:cNvPr>
          <p:cNvSpPr txBox="1"/>
          <p:nvPr/>
        </p:nvSpPr>
        <p:spPr>
          <a:xfrm>
            <a:off x="8938548" y="381139"/>
            <a:ext cx="101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painted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9ED73CC8-19EC-4D9F-BE47-F45983E267A8}"/>
              </a:ext>
            </a:extLst>
          </p:cNvPr>
          <p:cNvSpPr txBox="1"/>
          <p:nvPr/>
        </p:nvSpPr>
        <p:spPr>
          <a:xfrm>
            <a:off x="6350385" y="1061592"/>
            <a:ext cx="101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 </a:t>
            </a:r>
            <a:r>
              <a:rPr lang="hr-HR" sz="1600" dirty="0" err="1">
                <a:solidFill>
                  <a:srgbClr val="FF33CC"/>
                </a:solidFill>
              </a:rPr>
              <a:t>used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7A4D4EBE-0DAA-42B7-A533-2BB95AFD272C}"/>
              </a:ext>
            </a:extLst>
          </p:cNvPr>
          <p:cNvSpPr txBox="1"/>
          <p:nvPr/>
        </p:nvSpPr>
        <p:spPr>
          <a:xfrm>
            <a:off x="9549480" y="1030288"/>
            <a:ext cx="1377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 </a:t>
            </a:r>
            <a:r>
              <a:rPr lang="hr-HR" sz="1600" dirty="0" err="1">
                <a:solidFill>
                  <a:srgbClr val="FF33CC"/>
                </a:solidFill>
              </a:rPr>
              <a:t>replaced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200F2744-227C-4F1D-BCF6-301A619AAE38}"/>
              </a:ext>
            </a:extLst>
          </p:cNvPr>
          <p:cNvSpPr txBox="1"/>
          <p:nvPr/>
        </p:nvSpPr>
        <p:spPr>
          <a:xfrm>
            <a:off x="8894631" y="1357878"/>
            <a:ext cx="1403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 </a:t>
            </a:r>
            <a:r>
              <a:rPr lang="hr-HR" sz="1600" dirty="0" err="1">
                <a:solidFill>
                  <a:srgbClr val="FF33CC"/>
                </a:solidFill>
              </a:rPr>
              <a:t>needed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7F0216D9-6C12-47AC-9A88-204E99637520}"/>
              </a:ext>
            </a:extLst>
          </p:cNvPr>
          <p:cNvSpPr txBox="1"/>
          <p:nvPr/>
        </p:nvSpPr>
        <p:spPr>
          <a:xfrm>
            <a:off x="6769115" y="1977609"/>
            <a:ext cx="101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heated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C4D42BF8-0609-4377-A103-BF96AC332C81}"/>
              </a:ext>
            </a:extLst>
          </p:cNvPr>
          <p:cNvSpPr txBox="1"/>
          <p:nvPr/>
        </p:nvSpPr>
        <p:spPr>
          <a:xfrm>
            <a:off x="7358311" y="2401773"/>
            <a:ext cx="115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 </a:t>
            </a:r>
            <a:r>
              <a:rPr lang="hr-HR" sz="1600" dirty="0" err="1">
                <a:solidFill>
                  <a:srgbClr val="FF33CC"/>
                </a:solidFill>
              </a:rPr>
              <a:t>carried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61901C82-EB59-4EAE-8C07-1F2B086B842C}"/>
              </a:ext>
            </a:extLst>
          </p:cNvPr>
          <p:cNvSpPr txBox="1"/>
          <p:nvPr/>
        </p:nvSpPr>
        <p:spPr>
          <a:xfrm>
            <a:off x="7123194" y="2679556"/>
            <a:ext cx="101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 </a:t>
            </a:r>
            <a:r>
              <a:rPr lang="hr-HR" sz="1600" dirty="0" err="1">
                <a:solidFill>
                  <a:srgbClr val="FF33CC"/>
                </a:solidFill>
              </a:rPr>
              <a:t>worn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74312CFF-ED56-4631-8FB7-12905FEAB035}"/>
              </a:ext>
            </a:extLst>
          </p:cNvPr>
          <p:cNvSpPr txBox="1"/>
          <p:nvPr/>
        </p:nvSpPr>
        <p:spPr>
          <a:xfrm>
            <a:off x="9222115" y="3266650"/>
            <a:ext cx="101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done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7BD5545A-5FE8-4A40-AE4C-7DC236FAB922}"/>
              </a:ext>
            </a:extLst>
          </p:cNvPr>
          <p:cNvSpPr txBox="1"/>
          <p:nvPr/>
        </p:nvSpPr>
        <p:spPr>
          <a:xfrm>
            <a:off x="7459943" y="3648933"/>
            <a:ext cx="101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 </a:t>
            </a:r>
            <a:r>
              <a:rPr lang="hr-HR" sz="1600" dirty="0" err="1">
                <a:solidFill>
                  <a:srgbClr val="FF33CC"/>
                </a:solidFill>
              </a:rPr>
              <a:t>made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57570DF7-9348-42E4-94D0-FDFFF26A5E22}"/>
              </a:ext>
            </a:extLst>
          </p:cNvPr>
          <p:cNvSpPr txBox="1"/>
          <p:nvPr/>
        </p:nvSpPr>
        <p:spPr>
          <a:xfrm>
            <a:off x="9042820" y="4293772"/>
            <a:ext cx="101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 put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BF34D72D-48EF-4228-8285-D70676B4077D}"/>
              </a:ext>
            </a:extLst>
          </p:cNvPr>
          <p:cNvSpPr txBox="1"/>
          <p:nvPr/>
        </p:nvSpPr>
        <p:spPr>
          <a:xfrm>
            <a:off x="6634904" y="4926173"/>
            <a:ext cx="101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added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CDC7FE7F-2A24-4D96-B219-631870B0F18A}"/>
              </a:ext>
            </a:extLst>
          </p:cNvPr>
          <p:cNvSpPr txBox="1"/>
          <p:nvPr/>
        </p:nvSpPr>
        <p:spPr>
          <a:xfrm>
            <a:off x="6487079" y="5566360"/>
            <a:ext cx="1272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 </a:t>
            </a:r>
            <a:r>
              <a:rPr lang="hr-HR" sz="1600" dirty="0" err="1">
                <a:solidFill>
                  <a:srgbClr val="FF33CC"/>
                </a:solidFill>
              </a:rPr>
              <a:t>inherited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27607FBA-E5ED-43C4-8455-8E02F4A12325}"/>
              </a:ext>
            </a:extLst>
          </p:cNvPr>
          <p:cNvSpPr txBox="1"/>
          <p:nvPr/>
        </p:nvSpPr>
        <p:spPr>
          <a:xfrm>
            <a:off x="6588292" y="5978653"/>
            <a:ext cx="1431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 </a:t>
            </a:r>
            <a:r>
              <a:rPr lang="hr-HR" sz="1600" dirty="0" err="1">
                <a:solidFill>
                  <a:srgbClr val="FF33CC"/>
                </a:solidFill>
              </a:rPr>
              <a:t>measured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59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4C07A2F-4402-44E3-B70B-F9E9ECC372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C3BC3C8-F240-4457-AF58-CD98365C22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48E1AE0-AF22-42E5-A7EE-EBC21329D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DE019DA-8196-46AA-A566-8F9D21C99A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433" y="0"/>
            <a:ext cx="9663545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9EA8589-6D62-4CFB-B4FE-EC7ED2E209C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7454" y="428988"/>
            <a:ext cx="8817100" cy="340802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DE667AE-B6BE-41F9-9A13-D479CD02657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189" y="3960520"/>
            <a:ext cx="8200356" cy="27739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7ECDFD42-A222-4B4B-ACC4-9C1F478E1EE3}"/>
              </a:ext>
            </a:extLst>
          </p:cNvPr>
          <p:cNvSpPr txBox="1"/>
          <p:nvPr/>
        </p:nvSpPr>
        <p:spPr>
          <a:xfrm>
            <a:off x="1524000" y="1600200"/>
            <a:ext cx="2067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discovered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E2A2B8E0-C498-43AF-A543-E8C6C3FF64D8}"/>
              </a:ext>
            </a:extLst>
          </p:cNvPr>
          <p:cNvSpPr txBox="1"/>
          <p:nvPr/>
        </p:nvSpPr>
        <p:spPr>
          <a:xfrm>
            <a:off x="2469979" y="1938754"/>
            <a:ext cx="2067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warned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4500D3F-ABBD-4EBF-9806-56F1B4DA5F81}"/>
              </a:ext>
            </a:extLst>
          </p:cNvPr>
          <p:cNvSpPr txBox="1"/>
          <p:nvPr/>
        </p:nvSpPr>
        <p:spPr>
          <a:xfrm>
            <a:off x="1809564" y="2297236"/>
            <a:ext cx="2067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rescued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1AF8B3C6-5016-4E4D-9D3E-395506EC174C}"/>
              </a:ext>
            </a:extLst>
          </p:cNvPr>
          <p:cNvSpPr txBox="1"/>
          <p:nvPr/>
        </p:nvSpPr>
        <p:spPr>
          <a:xfrm>
            <a:off x="4250149" y="2299265"/>
            <a:ext cx="2067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covered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7D8D0A02-8CBB-4F9E-82C2-8356313206CB}"/>
              </a:ext>
            </a:extLst>
          </p:cNvPr>
          <p:cNvSpPr txBox="1"/>
          <p:nvPr/>
        </p:nvSpPr>
        <p:spPr>
          <a:xfrm>
            <a:off x="3437301" y="2585868"/>
            <a:ext cx="2067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taken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0E57AA5E-5189-4A47-A18C-947909A2512F}"/>
              </a:ext>
            </a:extLst>
          </p:cNvPr>
          <p:cNvSpPr txBox="1"/>
          <p:nvPr/>
        </p:nvSpPr>
        <p:spPr>
          <a:xfrm>
            <a:off x="2785017" y="2914596"/>
            <a:ext cx="2067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washed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68EEE2A6-4D19-4132-B3E9-36CDA6706A87}"/>
              </a:ext>
            </a:extLst>
          </p:cNvPr>
          <p:cNvSpPr txBox="1"/>
          <p:nvPr/>
        </p:nvSpPr>
        <p:spPr>
          <a:xfrm>
            <a:off x="3818735" y="4341724"/>
            <a:ext cx="5813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What was discovered off Patagonia, Argentina?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EBBE50AB-15CD-4A23-8866-FCF47C3C9ECB}"/>
              </a:ext>
            </a:extLst>
          </p:cNvPr>
          <p:cNvSpPr txBox="1"/>
          <p:nvPr/>
        </p:nvSpPr>
        <p:spPr>
          <a:xfrm>
            <a:off x="3818734" y="5178230"/>
            <a:ext cx="5813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How many penguins were rescued?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FB0AB5F7-033B-46E5-8065-016BB9B23F15}"/>
              </a:ext>
            </a:extLst>
          </p:cNvPr>
          <p:cNvSpPr txBox="1"/>
          <p:nvPr/>
        </p:nvSpPr>
        <p:spPr>
          <a:xfrm>
            <a:off x="3818733" y="5964058"/>
            <a:ext cx="5813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Where were the penguins taken? 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63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4C07A2F-4402-44E3-B70B-F9E9ECC372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C3BC3C8-F240-4457-AF58-CD98365C22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48E1AE0-AF22-42E5-A7EE-EBC21329D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2F2F32C-D7BC-469E-A44D-C0D8133351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433" y="0"/>
            <a:ext cx="9663545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D5460A2-1430-4662-BA49-DF2A830EA2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769" t="6424"/>
          <a:stretch/>
        </p:blipFill>
        <p:spPr>
          <a:xfrm>
            <a:off x="763478" y="863453"/>
            <a:ext cx="9217751" cy="478501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3D67F256-760C-4257-969B-09AC85A07AB0}"/>
              </a:ext>
            </a:extLst>
          </p:cNvPr>
          <p:cNvSpPr txBox="1"/>
          <p:nvPr/>
        </p:nvSpPr>
        <p:spPr>
          <a:xfrm>
            <a:off x="4847208" y="1430923"/>
            <a:ext cx="1535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evacuated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EABCBE6F-EE62-4667-A4EB-1BF2FB1A2443}"/>
              </a:ext>
            </a:extLst>
          </p:cNvPr>
          <p:cNvSpPr txBox="1"/>
          <p:nvPr/>
        </p:nvSpPr>
        <p:spPr>
          <a:xfrm>
            <a:off x="6389081" y="1769422"/>
            <a:ext cx="1535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asked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1A8FAEEE-FBB2-4A20-8DD4-6C05D82EBC65}"/>
              </a:ext>
            </a:extLst>
          </p:cNvPr>
          <p:cNvSpPr txBox="1"/>
          <p:nvPr/>
        </p:nvSpPr>
        <p:spPr>
          <a:xfrm>
            <a:off x="4356934" y="2028387"/>
            <a:ext cx="1535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offered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24D82150-9F81-4DDE-9C54-E1E2E4E7335F}"/>
              </a:ext>
            </a:extLst>
          </p:cNvPr>
          <p:cNvSpPr txBox="1"/>
          <p:nvPr/>
        </p:nvSpPr>
        <p:spPr>
          <a:xfrm>
            <a:off x="3916532" y="2407310"/>
            <a:ext cx="1535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caught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94EC5781-3C59-4ADB-9EC3-85A928F2A376}"/>
              </a:ext>
            </a:extLst>
          </p:cNvPr>
          <p:cNvSpPr txBox="1"/>
          <p:nvPr/>
        </p:nvSpPr>
        <p:spPr>
          <a:xfrm>
            <a:off x="3657554" y="2722563"/>
            <a:ext cx="1535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chosen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72CFD53B-7920-44A7-9B14-ACDE503FA3F9}"/>
              </a:ext>
            </a:extLst>
          </p:cNvPr>
          <p:cNvSpPr txBox="1"/>
          <p:nvPr/>
        </p:nvSpPr>
        <p:spPr>
          <a:xfrm>
            <a:off x="2821095" y="3395832"/>
            <a:ext cx="4733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Why was a zoo in north-west England evacuated?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D3F8D579-179E-4C09-ACF1-75CFFB2025B3}"/>
              </a:ext>
            </a:extLst>
          </p:cNvPr>
          <p:cNvSpPr txBox="1"/>
          <p:nvPr/>
        </p:nvSpPr>
        <p:spPr>
          <a:xfrm>
            <a:off x="2757952" y="4169874"/>
            <a:ext cx="4733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What were the visitors offered?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478FEBC6-B1D8-40BD-897B-B8DAE1134F46}"/>
              </a:ext>
            </a:extLst>
          </p:cNvPr>
          <p:cNvSpPr txBox="1"/>
          <p:nvPr/>
        </p:nvSpPr>
        <p:spPr>
          <a:xfrm>
            <a:off x="2757951" y="4943916"/>
            <a:ext cx="6892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When was the zoo chosen by Forbes as one of 15 best zoos in the world?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4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4C07A2F-4402-44E3-B70B-F9E9ECC372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C3BC3C8-F240-4457-AF58-CD98365C22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48E1AE0-AF22-42E5-A7EE-EBC21329D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D60C12E-FFC8-4F25-85DC-BEA9E1B478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433" y="0"/>
            <a:ext cx="9663545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A8B4EFF-4A5D-43E6-82B6-B19879E0404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29530" y="445077"/>
            <a:ext cx="8591550" cy="59817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746377BE-A2DD-46CE-BC3B-F210E5A4235E}"/>
              </a:ext>
            </a:extLst>
          </p:cNvPr>
          <p:cNvSpPr txBox="1"/>
          <p:nvPr/>
        </p:nvSpPr>
        <p:spPr>
          <a:xfrm>
            <a:off x="6214323" y="1030288"/>
            <a:ext cx="1535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shocked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733F691A-91AA-49D1-82EF-00E295266CBE}"/>
              </a:ext>
            </a:extLst>
          </p:cNvPr>
          <p:cNvSpPr txBox="1"/>
          <p:nvPr/>
        </p:nvSpPr>
        <p:spPr>
          <a:xfrm>
            <a:off x="7673242" y="1366889"/>
            <a:ext cx="1535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found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5050AFDB-9CBC-453E-8EE5-ABD46684DA96}"/>
              </a:ext>
            </a:extLst>
          </p:cNvPr>
          <p:cNvSpPr txBox="1"/>
          <p:nvPr/>
        </p:nvSpPr>
        <p:spPr>
          <a:xfrm>
            <a:off x="7537437" y="1705443"/>
            <a:ext cx="1535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bitten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446A70E1-CCFA-4C94-A5AE-64D389B947E3}"/>
              </a:ext>
            </a:extLst>
          </p:cNvPr>
          <p:cNvSpPr txBox="1"/>
          <p:nvPr/>
        </p:nvSpPr>
        <p:spPr>
          <a:xfrm>
            <a:off x="7875927" y="2011045"/>
            <a:ext cx="1535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kept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7C3CB18B-4D30-4C16-8BED-92DBFAF147D7}"/>
              </a:ext>
            </a:extLst>
          </p:cNvPr>
          <p:cNvSpPr txBox="1"/>
          <p:nvPr/>
        </p:nvSpPr>
        <p:spPr>
          <a:xfrm>
            <a:off x="8214417" y="2349599"/>
            <a:ext cx="1535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taken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9C79C3EB-3AE2-42CD-89DD-53C1D38AF3BC}"/>
              </a:ext>
            </a:extLst>
          </p:cNvPr>
          <p:cNvSpPr txBox="1"/>
          <p:nvPr/>
        </p:nvSpPr>
        <p:spPr>
          <a:xfrm>
            <a:off x="6251212" y="2658529"/>
            <a:ext cx="1535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questioned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784E3278-2551-44A8-8AFD-BA90333A0FA1}"/>
              </a:ext>
            </a:extLst>
          </p:cNvPr>
          <p:cNvSpPr txBox="1"/>
          <p:nvPr/>
        </p:nvSpPr>
        <p:spPr>
          <a:xfrm>
            <a:off x="3730055" y="3009059"/>
            <a:ext cx="1535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bought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0B174130-13DB-4C18-8FDA-640ED3F112DF}"/>
              </a:ext>
            </a:extLst>
          </p:cNvPr>
          <p:cNvSpPr txBox="1"/>
          <p:nvPr/>
        </p:nvSpPr>
        <p:spPr>
          <a:xfrm>
            <a:off x="3997865" y="3509963"/>
            <a:ext cx="4216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When was the 75-centimetre alligator found?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E3DB1068-4B86-4EE0-8868-174928E75811}"/>
              </a:ext>
            </a:extLst>
          </p:cNvPr>
          <p:cNvSpPr txBox="1"/>
          <p:nvPr/>
        </p:nvSpPr>
        <p:spPr>
          <a:xfrm>
            <a:off x="3986929" y="4310063"/>
            <a:ext cx="4216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Who was bitten by the frightened animal?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6D184D2A-6F99-4AF3-B058-8BE709A8E9D0}"/>
              </a:ext>
            </a:extLst>
          </p:cNvPr>
          <p:cNvSpPr txBox="1"/>
          <p:nvPr/>
        </p:nvSpPr>
        <p:spPr>
          <a:xfrm>
            <a:off x="3997865" y="5138204"/>
            <a:ext cx="4216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Where was the alligator bought? 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05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4C07A2F-4402-44E3-B70B-F9E9ECC372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C3BC3C8-F240-4457-AF58-CD98365C22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48E1AE0-AF22-42E5-A7EE-EBC21329D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3D69ED8-D423-44A0-AC10-BAF312D301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149"/>
          <a:stretch/>
        </p:blipFill>
        <p:spPr>
          <a:xfrm>
            <a:off x="1022085" y="0"/>
            <a:ext cx="10147829" cy="678254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1262736-C559-401C-B236-84222200D7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569" t="4071" r="2361"/>
          <a:stretch/>
        </p:blipFill>
        <p:spPr>
          <a:xfrm>
            <a:off x="79146" y="201099"/>
            <a:ext cx="5279506" cy="322790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05EC2800-B396-4295-9E03-426BD86B1D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3083" r="1646"/>
          <a:stretch/>
        </p:blipFill>
        <p:spPr>
          <a:xfrm>
            <a:off x="5438592" y="2110811"/>
            <a:ext cx="6652835" cy="463821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xmlns="" id="{1A05F38A-1BBE-48CF-B260-2B852E581B19}"/>
              </a:ext>
            </a:extLst>
          </p:cNvPr>
          <p:cNvSpPr/>
          <p:nvPr/>
        </p:nvSpPr>
        <p:spPr>
          <a:xfrm>
            <a:off x="375821" y="495104"/>
            <a:ext cx="239698" cy="24857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1DC2A81E-DB6A-45D3-8AA3-2D583978F1FD}"/>
              </a:ext>
            </a:extLst>
          </p:cNvPr>
          <p:cNvSpPr/>
          <p:nvPr/>
        </p:nvSpPr>
        <p:spPr>
          <a:xfrm>
            <a:off x="1850994" y="705830"/>
            <a:ext cx="239698" cy="24857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EF54C79F-5E15-41A1-90AF-EB8A6C3D7506}"/>
              </a:ext>
            </a:extLst>
          </p:cNvPr>
          <p:cNvSpPr/>
          <p:nvPr/>
        </p:nvSpPr>
        <p:spPr>
          <a:xfrm>
            <a:off x="3604823" y="952038"/>
            <a:ext cx="239698" cy="24857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942EA4E5-5CEC-4437-B0B5-E6F31E446DD0}"/>
              </a:ext>
            </a:extLst>
          </p:cNvPr>
          <p:cNvSpPr/>
          <p:nvPr/>
        </p:nvSpPr>
        <p:spPr>
          <a:xfrm>
            <a:off x="375821" y="1200613"/>
            <a:ext cx="239698" cy="24857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295F1CB3-5D5D-42CD-B975-7D0704CB2CED}"/>
              </a:ext>
            </a:extLst>
          </p:cNvPr>
          <p:cNvSpPr/>
          <p:nvPr/>
        </p:nvSpPr>
        <p:spPr>
          <a:xfrm>
            <a:off x="3604823" y="1404425"/>
            <a:ext cx="239698" cy="24857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89C5C20F-668C-4009-952F-043D9F3ADA2A}"/>
              </a:ext>
            </a:extLst>
          </p:cNvPr>
          <p:cNvSpPr/>
          <p:nvPr/>
        </p:nvSpPr>
        <p:spPr>
          <a:xfrm>
            <a:off x="310918" y="1657547"/>
            <a:ext cx="239698" cy="24857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A7F367B0-4CF3-4DAE-8D46-2EEDB752AD36}"/>
              </a:ext>
            </a:extLst>
          </p:cNvPr>
          <p:cNvSpPr/>
          <p:nvPr/>
        </p:nvSpPr>
        <p:spPr>
          <a:xfrm>
            <a:off x="1852077" y="1875669"/>
            <a:ext cx="239698" cy="24857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D78426E3-5A6B-4909-8E56-B9DF6EC7DAEB}"/>
              </a:ext>
            </a:extLst>
          </p:cNvPr>
          <p:cNvSpPr/>
          <p:nvPr/>
        </p:nvSpPr>
        <p:spPr>
          <a:xfrm>
            <a:off x="386359" y="2190518"/>
            <a:ext cx="239698" cy="24857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FF405392-76C2-4082-9AAD-49E1BDE6D259}"/>
              </a:ext>
            </a:extLst>
          </p:cNvPr>
          <p:cNvSpPr/>
          <p:nvPr/>
        </p:nvSpPr>
        <p:spPr>
          <a:xfrm>
            <a:off x="380261" y="2411531"/>
            <a:ext cx="239698" cy="24857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xmlns="" id="{A87192A2-8366-43AA-B33A-1FA2E4A05900}"/>
              </a:ext>
            </a:extLst>
          </p:cNvPr>
          <p:cNvSpPr/>
          <p:nvPr/>
        </p:nvSpPr>
        <p:spPr>
          <a:xfrm>
            <a:off x="3632539" y="2628807"/>
            <a:ext cx="239698" cy="24857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xmlns="" id="{876EC30C-7861-4962-8738-D5D8E75980E6}"/>
              </a:ext>
            </a:extLst>
          </p:cNvPr>
          <p:cNvSpPr/>
          <p:nvPr/>
        </p:nvSpPr>
        <p:spPr>
          <a:xfrm>
            <a:off x="3619223" y="2863403"/>
            <a:ext cx="239698" cy="24857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xmlns="" id="{748AF54A-DC44-4E6E-B24A-1D8B8530DB28}"/>
              </a:ext>
            </a:extLst>
          </p:cNvPr>
          <p:cNvSpPr/>
          <p:nvPr/>
        </p:nvSpPr>
        <p:spPr>
          <a:xfrm>
            <a:off x="1850994" y="3161649"/>
            <a:ext cx="239698" cy="24857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B98CC504-9198-44BD-AAC3-5E1095B15C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2401" r="2589"/>
          <a:stretch/>
        </p:blipFill>
        <p:spPr>
          <a:xfrm>
            <a:off x="5409886" y="2148177"/>
            <a:ext cx="6625224" cy="453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8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4C07A2F-4402-44E3-B70B-F9E9ECC372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C3BC3C8-F240-4457-AF58-CD98365C22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48E1AE0-AF22-42E5-A7EE-EBC21329D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FE9FD29-982B-4EF9-A912-84D46905F6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149"/>
          <a:stretch/>
        </p:blipFill>
        <p:spPr>
          <a:xfrm>
            <a:off x="1021291" y="0"/>
            <a:ext cx="10147829" cy="678254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1116ACF-A027-4592-BF62-3D0F65AAC06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452" y="200218"/>
            <a:ext cx="6213999" cy="205798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283CC6FB-9546-4D2E-9762-A87F95C7B91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452" y="2006214"/>
            <a:ext cx="6276526" cy="218857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9C485D04-F350-402A-AF09-6CB855DFB2F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64459" y="4286866"/>
            <a:ext cx="6834742" cy="23984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923814EC-CF19-4EF4-89A5-73133AB41843}"/>
              </a:ext>
            </a:extLst>
          </p:cNvPr>
          <p:cNvSpPr txBox="1"/>
          <p:nvPr/>
        </p:nvSpPr>
        <p:spPr>
          <a:xfrm>
            <a:off x="3096342" y="953086"/>
            <a:ext cx="59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the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91EB9235-79E2-4B45-A3F2-D5076005FB1F}"/>
              </a:ext>
            </a:extLst>
          </p:cNvPr>
          <p:cNvSpPr txBox="1"/>
          <p:nvPr/>
        </p:nvSpPr>
        <p:spPr>
          <a:xfrm>
            <a:off x="4810343" y="980482"/>
            <a:ext cx="59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BDFDCCA4-CAC4-4130-9F7E-67E542FA7987}"/>
              </a:ext>
            </a:extLst>
          </p:cNvPr>
          <p:cNvSpPr txBox="1"/>
          <p:nvPr/>
        </p:nvSpPr>
        <p:spPr>
          <a:xfrm flipH="1">
            <a:off x="791413" y="1222047"/>
            <a:ext cx="701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The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BD33C569-E814-4705-8F54-8D439FA364E1}"/>
              </a:ext>
            </a:extLst>
          </p:cNvPr>
          <p:cNvSpPr txBox="1"/>
          <p:nvPr/>
        </p:nvSpPr>
        <p:spPr>
          <a:xfrm>
            <a:off x="4309223" y="1246676"/>
            <a:ext cx="59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96AE0208-D8A1-484E-9DD0-453829DCF9AC}"/>
              </a:ext>
            </a:extLst>
          </p:cNvPr>
          <p:cNvSpPr txBox="1"/>
          <p:nvPr/>
        </p:nvSpPr>
        <p:spPr>
          <a:xfrm>
            <a:off x="810315" y="1560789"/>
            <a:ext cx="59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The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C8490BE1-F0F4-47A8-9BF6-4160F1D0B06B}"/>
              </a:ext>
            </a:extLst>
          </p:cNvPr>
          <p:cNvSpPr txBox="1"/>
          <p:nvPr/>
        </p:nvSpPr>
        <p:spPr>
          <a:xfrm>
            <a:off x="2908589" y="1566956"/>
            <a:ext cx="59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an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D7C939A4-7763-4B33-B49D-D6235FCF31BC}"/>
              </a:ext>
            </a:extLst>
          </p:cNvPr>
          <p:cNvSpPr txBox="1"/>
          <p:nvPr/>
        </p:nvSpPr>
        <p:spPr>
          <a:xfrm>
            <a:off x="4891924" y="1566956"/>
            <a:ext cx="59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/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6E2B9B14-0970-4269-91D9-E898DE7C37D9}"/>
              </a:ext>
            </a:extLst>
          </p:cNvPr>
          <p:cNvSpPr txBox="1"/>
          <p:nvPr/>
        </p:nvSpPr>
        <p:spPr>
          <a:xfrm>
            <a:off x="722661" y="2115638"/>
            <a:ext cx="59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The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5070C370-BDCE-459D-8AF6-044D49498811}"/>
              </a:ext>
            </a:extLst>
          </p:cNvPr>
          <p:cNvSpPr txBox="1"/>
          <p:nvPr/>
        </p:nvSpPr>
        <p:spPr>
          <a:xfrm>
            <a:off x="3507335" y="2098460"/>
            <a:ext cx="59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/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7B6BC2D2-0A15-433D-9D2D-A197AEDD06D2}"/>
              </a:ext>
            </a:extLst>
          </p:cNvPr>
          <p:cNvSpPr txBox="1"/>
          <p:nvPr/>
        </p:nvSpPr>
        <p:spPr>
          <a:xfrm>
            <a:off x="925254" y="2360506"/>
            <a:ext cx="59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the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752A0E42-86A5-4763-B338-8069325055B9}"/>
              </a:ext>
            </a:extLst>
          </p:cNvPr>
          <p:cNvSpPr txBox="1"/>
          <p:nvPr/>
        </p:nvSpPr>
        <p:spPr>
          <a:xfrm>
            <a:off x="1707968" y="2697031"/>
            <a:ext cx="59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an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F317FB3F-7C65-41A5-940E-E6D200868C9A}"/>
              </a:ext>
            </a:extLst>
          </p:cNvPr>
          <p:cNvSpPr txBox="1"/>
          <p:nvPr/>
        </p:nvSpPr>
        <p:spPr>
          <a:xfrm>
            <a:off x="3607790" y="2709966"/>
            <a:ext cx="59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the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72CBB678-85D7-4C22-8DDC-1489D76E12FA}"/>
              </a:ext>
            </a:extLst>
          </p:cNvPr>
          <p:cNvSpPr txBox="1"/>
          <p:nvPr/>
        </p:nvSpPr>
        <p:spPr>
          <a:xfrm>
            <a:off x="5066190" y="2690506"/>
            <a:ext cx="59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The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E33F3CD4-4B26-443C-B893-610D3F4978AF}"/>
              </a:ext>
            </a:extLst>
          </p:cNvPr>
          <p:cNvSpPr txBox="1"/>
          <p:nvPr/>
        </p:nvSpPr>
        <p:spPr>
          <a:xfrm>
            <a:off x="3328799" y="2946613"/>
            <a:ext cx="59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/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7E062ECE-BAD5-454E-AC42-2DB2DA2B44AF}"/>
              </a:ext>
            </a:extLst>
          </p:cNvPr>
          <p:cNvSpPr txBox="1"/>
          <p:nvPr/>
        </p:nvSpPr>
        <p:spPr>
          <a:xfrm>
            <a:off x="1020800" y="3191671"/>
            <a:ext cx="59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the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8B197D4F-AA7E-4094-9515-FAA76032ACC8}"/>
              </a:ext>
            </a:extLst>
          </p:cNvPr>
          <p:cNvSpPr txBox="1"/>
          <p:nvPr/>
        </p:nvSpPr>
        <p:spPr>
          <a:xfrm>
            <a:off x="1231911" y="3552134"/>
            <a:ext cx="59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an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E00BB251-3021-4C4A-91A2-D4B8780D212E}"/>
              </a:ext>
            </a:extLst>
          </p:cNvPr>
          <p:cNvSpPr txBox="1"/>
          <p:nvPr/>
        </p:nvSpPr>
        <p:spPr>
          <a:xfrm>
            <a:off x="3372814" y="3552133"/>
            <a:ext cx="59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/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74F11875-26F5-4D0E-BE10-60D3CFC387BE}"/>
              </a:ext>
            </a:extLst>
          </p:cNvPr>
          <p:cNvSpPr txBox="1"/>
          <p:nvPr/>
        </p:nvSpPr>
        <p:spPr>
          <a:xfrm>
            <a:off x="4891924" y="3552132"/>
            <a:ext cx="59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the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293335DF-DCD3-4F4B-A167-1F02B1A148CD}"/>
              </a:ext>
            </a:extLst>
          </p:cNvPr>
          <p:cNvSpPr txBox="1"/>
          <p:nvPr/>
        </p:nvSpPr>
        <p:spPr>
          <a:xfrm>
            <a:off x="921133" y="3800152"/>
            <a:ext cx="59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a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4E5163D3-39F4-4725-A2F3-388913B508E2}"/>
              </a:ext>
            </a:extLst>
          </p:cNvPr>
          <p:cNvSpPr txBox="1"/>
          <p:nvPr/>
        </p:nvSpPr>
        <p:spPr>
          <a:xfrm>
            <a:off x="1734764" y="3816056"/>
            <a:ext cx="59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The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xmlns="" id="{239C9C43-C7A9-4613-AB8A-06E600B6FA10}"/>
              </a:ext>
            </a:extLst>
          </p:cNvPr>
          <p:cNvSpPr txBox="1"/>
          <p:nvPr/>
        </p:nvSpPr>
        <p:spPr>
          <a:xfrm>
            <a:off x="6033061" y="4892645"/>
            <a:ext cx="113121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disposal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xmlns="" id="{33540B27-0973-485E-8E7F-5032A0E0084B}"/>
              </a:ext>
            </a:extLst>
          </p:cNvPr>
          <p:cNvSpPr txBox="1"/>
          <p:nvPr/>
        </p:nvSpPr>
        <p:spPr>
          <a:xfrm>
            <a:off x="6244037" y="5194768"/>
            <a:ext cx="113121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fumes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xmlns="" id="{C53917F1-FF98-49F3-83E9-E42F7BE64462}"/>
              </a:ext>
            </a:extLst>
          </p:cNvPr>
          <p:cNvSpPr txBox="1"/>
          <p:nvPr/>
        </p:nvSpPr>
        <p:spPr>
          <a:xfrm>
            <a:off x="6143468" y="5496891"/>
            <a:ext cx="113121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dioxide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xmlns="" id="{4BF1232D-A8C1-4EB1-8331-FF5C2EB131B6}"/>
              </a:ext>
            </a:extLst>
          </p:cNvPr>
          <p:cNvSpPr txBox="1"/>
          <p:nvPr/>
        </p:nvSpPr>
        <p:spPr>
          <a:xfrm>
            <a:off x="6471451" y="5852937"/>
            <a:ext cx="113121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gases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xmlns="" id="{426CCD56-5A60-4E29-8975-F9E16A03A164}"/>
              </a:ext>
            </a:extLst>
          </p:cNvPr>
          <p:cNvSpPr txBox="1"/>
          <p:nvPr/>
        </p:nvSpPr>
        <p:spPr>
          <a:xfrm>
            <a:off x="5840466" y="6190786"/>
            <a:ext cx="113121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spills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xmlns="" id="{BB04A786-643E-41AA-8CF5-F888339BA752}"/>
              </a:ext>
            </a:extLst>
          </p:cNvPr>
          <p:cNvSpPr txBox="1"/>
          <p:nvPr/>
        </p:nvSpPr>
        <p:spPr>
          <a:xfrm>
            <a:off x="8139094" y="4884005"/>
            <a:ext cx="113121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warming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xmlns="" id="{14C26549-2B9C-4FE7-AB5C-FA66BB118DDE}"/>
              </a:ext>
            </a:extLst>
          </p:cNvPr>
          <p:cNvSpPr txBox="1"/>
          <p:nvPr/>
        </p:nvSpPr>
        <p:spPr>
          <a:xfrm>
            <a:off x="8084528" y="5222559"/>
            <a:ext cx="113121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fuels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xmlns="" id="{76C2899E-5093-4E8B-AB15-1AD3726B1E3A}"/>
              </a:ext>
            </a:extLst>
          </p:cNvPr>
          <p:cNvSpPr txBox="1"/>
          <p:nvPr/>
        </p:nvSpPr>
        <p:spPr>
          <a:xfrm>
            <a:off x="7907962" y="5533322"/>
            <a:ext cx="113121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caps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40" name="TekstniOkvir 39">
            <a:extLst>
              <a:ext uri="{FF2B5EF4-FFF2-40B4-BE49-F238E27FC236}">
                <a16:creationId xmlns:a16="http://schemas.microsoft.com/office/drawing/2014/main" xmlns="" id="{DC9FDE75-DCB2-4286-82C2-0174685854AA}"/>
              </a:ext>
            </a:extLst>
          </p:cNvPr>
          <p:cNvSpPr txBox="1"/>
          <p:nvPr/>
        </p:nvSpPr>
        <p:spPr>
          <a:xfrm>
            <a:off x="8569608" y="5832790"/>
            <a:ext cx="113121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animals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41" name="TekstniOkvir 40">
            <a:extLst>
              <a:ext uri="{FF2B5EF4-FFF2-40B4-BE49-F238E27FC236}">
                <a16:creationId xmlns:a16="http://schemas.microsoft.com/office/drawing/2014/main" xmlns="" id="{ED927A03-D533-4EF2-AD5F-AFE8D65F4B74}"/>
              </a:ext>
            </a:extLst>
          </p:cNvPr>
          <p:cNvSpPr txBox="1"/>
          <p:nvPr/>
        </p:nvSpPr>
        <p:spPr>
          <a:xfrm>
            <a:off x="8189300" y="6136103"/>
            <a:ext cx="113121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waste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42" name="TekstniOkvir 41">
            <a:extLst>
              <a:ext uri="{FF2B5EF4-FFF2-40B4-BE49-F238E27FC236}">
                <a16:creationId xmlns:a16="http://schemas.microsoft.com/office/drawing/2014/main" xmlns="" id="{61361439-2CFF-41B8-A1BC-ACCC40E72208}"/>
              </a:ext>
            </a:extLst>
          </p:cNvPr>
          <p:cNvSpPr txBox="1"/>
          <p:nvPr/>
        </p:nvSpPr>
        <p:spPr>
          <a:xfrm>
            <a:off x="10156957" y="4894533"/>
            <a:ext cx="113121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pollution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43" name="TekstniOkvir 42">
            <a:extLst>
              <a:ext uri="{FF2B5EF4-FFF2-40B4-BE49-F238E27FC236}">
                <a16:creationId xmlns:a16="http://schemas.microsoft.com/office/drawing/2014/main" xmlns="" id="{1D3C0C13-CA2E-4F87-AAD3-4AB45F62E643}"/>
              </a:ext>
            </a:extLst>
          </p:cNvPr>
          <p:cNvSpPr txBox="1"/>
          <p:nvPr/>
        </p:nvSpPr>
        <p:spPr>
          <a:xfrm>
            <a:off x="10392539" y="5186820"/>
            <a:ext cx="113121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water</a:t>
            </a:r>
          </a:p>
        </p:txBody>
      </p:sp>
      <p:sp>
        <p:nvSpPr>
          <p:cNvPr id="44" name="TekstniOkvir 43">
            <a:extLst>
              <a:ext uri="{FF2B5EF4-FFF2-40B4-BE49-F238E27FC236}">
                <a16:creationId xmlns:a16="http://schemas.microsoft.com/office/drawing/2014/main" xmlns="" id="{796E831E-AF77-4939-9B53-C748C3D9447B}"/>
              </a:ext>
            </a:extLst>
          </p:cNvPr>
          <p:cNvSpPr txBox="1"/>
          <p:nvPr/>
        </p:nvSpPr>
        <p:spPr>
          <a:xfrm>
            <a:off x="10325624" y="5525374"/>
            <a:ext cx="113121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change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45" name="TekstniOkvir 44">
            <a:extLst>
              <a:ext uri="{FF2B5EF4-FFF2-40B4-BE49-F238E27FC236}">
                <a16:creationId xmlns:a16="http://schemas.microsoft.com/office/drawing/2014/main" xmlns="" id="{3177B39D-BE02-4EC1-A96E-BED6E87991E9}"/>
              </a:ext>
            </a:extLst>
          </p:cNvPr>
          <p:cNvSpPr txBox="1"/>
          <p:nvPr/>
        </p:nvSpPr>
        <p:spPr>
          <a:xfrm>
            <a:off x="10097430" y="5832790"/>
            <a:ext cx="113121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rain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46" name="TekstniOkvir 45">
            <a:extLst>
              <a:ext uri="{FF2B5EF4-FFF2-40B4-BE49-F238E27FC236}">
                <a16:creationId xmlns:a16="http://schemas.microsoft.com/office/drawing/2014/main" xmlns="" id="{D45E3EA3-349A-4CD9-8DCF-4BCDFB6F27E6}"/>
              </a:ext>
            </a:extLst>
          </p:cNvPr>
          <p:cNvSpPr txBox="1"/>
          <p:nvPr/>
        </p:nvSpPr>
        <p:spPr>
          <a:xfrm>
            <a:off x="10809872" y="6141131"/>
            <a:ext cx="113121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activist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15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4C07A2F-4402-44E3-B70B-F9E9ECC372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C3BC3C8-F240-4457-AF58-CD98365C22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48E1AE0-AF22-42E5-A7EE-EBC21329D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AECEDF0-24AC-4601-BCA2-A6D4AE7A847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2952" y="0"/>
            <a:ext cx="6727726" cy="6858000"/>
          </a:xfrm>
          <a:prstGeom prst="rect">
            <a:avLst/>
          </a:prstGeom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59C4E476-F6C5-4203-9EC7-5FEF47D6FA30}"/>
              </a:ext>
            </a:extLst>
          </p:cNvPr>
          <p:cNvSpPr/>
          <p:nvPr/>
        </p:nvSpPr>
        <p:spPr>
          <a:xfrm>
            <a:off x="4616388" y="656948"/>
            <a:ext cx="3808521" cy="46541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D96EF881-4E6B-4D45-8FC7-25B9CB51DE43}"/>
              </a:ext>
            </a:extLst>
          </p:cNvPr>
          <p:cNvSpPr/>
          <p:nvPr/>
        </p:nvSpPr>
        <p:spPr>
          <a:xfrm>
            <a:off x="3293616" y="1043070"/>
            <a:ext cx="3525914" cy="46541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419F0BA2-89C2-4B4B-9CE8-E9B979AF6467}"/>
              </a:ext>
            </a:extLst>
          </p:cNvPr>
          <p:cNvSpPr/>
          <p:nvPr/>
        </p:nvSpPr>
        <p:spPr>
          <a:xfrm>
            <a:off x="2886723" y="1457047"/>
            <a:ext cx="3407546" cy="46541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BB75226B-194C-4822-BCA7-52E1A50F8D12}"/>
              </a:ext>
            </a:extLst>
          </p:cNvPr>
          <p:cNvSpPr/>
          <p:nvPr/>
        </p:nvSpPr>
        <p:spPr>
          <a:xfrm>
            <a:off x="5033639" y="1850096"/>
            <a:ext cx="2176509" cy="46541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3CE49CC6-59CC-4489-B906-44FCB0ED93B3}"/>
              </a:ext>
            </a:extLst>
          </p:cNvPr>
          <p:cNvSpPr/>
          <p:nvPr/>
        </p:nvSpPr>
        <p:spPr>
          <a:xfrm flipH="1">
            <a:off x="2815316" y="1472363"/>
            <a:ext cx="478300" cy="284360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5A7A0616-C3CC-473A-83B2-376324382150}"/>
              </a:ext>
            </a:extLst>
          </p:cNvPr>
          <p:cNvSpPr/>
          <p:nvPr/>
        </p:nvSpPr>
        <p:spPr>
          <a:xfrm flipH="1">
            <a:off x="7159696" y="1086347"/>
            <a:ext cx="478300" cy="284360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F554C04A-1FED-4A7F-9D8B-92206E57A836}"/>
              </a:ext>
            </a:extLst>
          </p:cNvPr>
          <p:cNvSpPr/>
          <p:nvPr/>
        </p:nvSpPr>
        <p:spPr>
          <a:xfrm flipH="1">
            <a:off x="8418218" y="3466274"/>
            <a:ext cx="478300" cy="284360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xmlns="" id="{B5CBD76B-269C-4231-8884-E5A9670578CC}"/>
              </a:ext>
            </a:extLst>
          </p:cNvPr>
          <p:cNvSpPr/>
          <p:nvPr/>
        </p:nvSpPr>
        <p:spPr>
          <a:xfrm flipH="1">
            <a:off x="8406635" y="1508484"/>
            <a:ext cx="478300" cy="199933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xmlns="" id="{7A009A71-0498-4E03-BF78-C0B7BFC2C515}"/>
              </a:ext>
            </a:extLst>
          </p:cNvPr>
          <p:cNvSpPr/>
          <p:nvPr/>
        </p:nvSpPr>
        <p:spPr>
          <a:xfrm flipH="1">
            <a:off x="8881024" y="2652483"/>
            <a:ext cx="478300" cy="209325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xmlns="" id="{3F4741BF-56DD-4B95-B71A-6BA416F0A30F}"/>
              </a:ext>
            </a:extLst>
          </p:cNvPr>
          <p:cNvSpPr/>
          <p:nvPr/>
        </p:nvSpPr>
        <p:spPr>
          <a:xfrm flipH="1">
            <a:off x="5877665" y="4695659"/>
            <a:ext cx="478300" cy="165576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xmlns="" id="{FDC70420-5654-47BF-A09F-8521F231FB33}"/>
              </a:ext>
            </a:extLst>
          </p:cNvPr>
          <p:cNvSpPr/>
          <p:nvPr/>
        </p:nvSpPr>
        <p:spPr>
          <a:xfrm rot="2450703" flipH="1">
            <a:off x="7323751" y="2032196"/>
            <a:ext cx="496116" cy="215189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xmlns="" id="{0A839F58-FE21-45A9-95EE-D70490669013}"/>
              </a:ext>
            </a:extLst>
          </p:cNvPr>
          <p:cNvSpPr/>
          <p:nvPr/>
        </p:nvSpPr>
        <p:spPr>
          <a:xfrm rot="18879365" flipH="1">
            <a:off x="5662177" y="3073307"/>
            <a:ext cx="478300" cy="334485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xmlns="" id="{B2C1BA57-E799-4D72-82FD-F45FE8AA8720}"/>
              </a:ext>
            </a:extLst>
          </p:cNvPr>
          <p:cNvSpPr/>
          <p:nvPr/>
        </p:nvSpPr>
        <p:spPr>
          <a:xfrm rot="2849164" flipH="1">
            <a:off x="4599837" y="4249477"/>
            <a:ext cx="430214" cy="297213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xmlns="" id="{EFB73FA4-0CC6-45E0-AF74-5C87E9E36BA7}"/>
              </a:ext>
            </a:extLst>
          </p:cNvPr>
          <p:cNvSpPr/>
          <p:nvPr/>
        </p:nvSpPr>
        <p:spPr>
          <a:xfrm rot="18793498" flipH="1">
            <a:off x="6106013" y="2265576"/>
            <a:ext cx="478300" cy="334556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9" name="Slika 28">
            <a:hlinkClick r:id="rId5"/>
            <a:extLst>
              <a:ext uri="{FF2B5EF4-FFF2-40B4-BE49-F238E27FC236}">
                <a16:creationId xmlns:a16="http://schemas.microsoft.com/office/drawing/2014/main" xmlns="" id="{666958F8-10CB-48F3-97AF-63E31903885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067" y="5708610"/>
            <a:ext cx="2507644" cy="7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884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4C07A2F-4402-44E3-B70B-F9E9ECC372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C3BC3C8-F240-4457-AF58-CD98365C22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48E1AE0-AF22-42E5-A7EE-EBC21329D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B5F933D-9312-4DFB-B2FF-5C7653C1CEE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638" y="1184576"/>
            <a:ext cx="7610475" cy="36004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8F16CB89-3168-488C-9104-48513D108F70}"/>
              </a:ext>
            </a:extLst>
          </p:cNvPr>
          <p:cNvSpPr txBox="1"/>
          <p:nvPr/>
        </p:nvSpPr>
        <p:spPr>
          <a:xfrm flipH="1">
            <a:off x="2809409" y="1716429"/>
            <a:ext cx="195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carbon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dioxide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669F6530-4D55-40FE-BE2F-82E8F409CCE5}"/>
              </a:ext>
            </a:extLst>
          </p:cNvPr>
          <p:cNvSpPr txBox="1"/>
          <p:nvPr/>
        </p:nvSpPr>
        <p:spPr>
          <a:xfrm flipH="1">
            <a:off x="5429801" y="2154278"/>
            <a:ext cx="195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climate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change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29A7AD70-833E-4C36-A0DF-89F582F3F1F0}"/>
              </a:ext>
            </a:extLst>
          </p:cNvPr>
          <p:cNvSpPr txBox="1"/>
          <p:nvPr/>
        </p:nvSpPr>
        <p:spPr>
          <a:xfrm flipH="1">
            <a:off x="5546691" y="2815524"/>
            <a:ext cx="195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fossil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fuels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xmlns="" id="{CB18A789-7347-48C7-92F7-0BF4B06280FB}"/>
              </a:ext>
            </a:extLst>
          </p:cNvPr>
          <p:cNvSpPr txBox="1"/>
          <p:nvPr/>
        </p:nvSpPr>
        <p:spPr>
          <a:xfrm flipH="1">
            <a:off x="1313522" y="3509786"/>
            <a:ext cx="195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exhaust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fumes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xmlns="" id="{02156B11-EB18-443F-9431-0378E4BA4444}"/>
              </a:ext>
            </a:extLst>
          </p:cNvPr>
          <p:cNvSpPr txBox="1"/>
          <p:nvPr/>
        </p:nvSpPr>
        <p:spPr>
          <a:xfrm flipH="1">
            <a:off x="3271422" y="3864894"/>
            <a:ext cx="195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plastic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waste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xmlns="" id="{885E20F4-964D-4AEB-95E7-189BE5AABF2B}"/>
              </a:ext>
            </a:extLst>
          </p:cNvPr>
          <p:cNvSpPr txBox="1"/>
          <p:nvPr/>
        </p:nvSpPr>
        <p:spPr>
          <a:xfrm flipH="1">
            <a:off x="3588791" y="4265661"/>
            <a:ext cx="195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global </a:t>
            </a:r>
            <a:r>
              <a:rPr lang="hr-HR" sz="1600" dirty="0" err="1">
                <a:solidFill>
                  <a:srgbClr val="FF33CC"/>
                </a:solidFill>
              </a:rPr>
              <a:t>warming</a:t>
            </a:r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7" name="Slika 6">
            <a:hlinkClick r:id="rId5"/>
            <a:extLst>
              <a:ext uri="{FF2B5EF4-FFF2-40B4-BE49-F238E27FC236}">
                <a16:creationId xmlns:a16="http://schemas.microsoft.com/office/drawing/2014/main" xmlns="" id="{C17A9176-E596-4D61-951B-C873E413182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21259" y="5147630"/>
            <a:ext cx="3329076" cy="729594"/>
          </a:xfrm>
          <a:prstGeom prst="rect">
            <a:avLst/>
          </a:prstGeom>
        </p:spPr>
      </p:pic>
      <p:pic>
        <p:nvPicPr>
          <p:cNvPr id="9" name="Slika 8">
            <a:hlinkClick r:id="rId7"/>
            <a:extLst>
              <a:ext uri="{FF2B5EF4-FFF2-40B4-BE49-F238E27FC236}">
                <a16:creationId xmlns:a16="http://schemas.microsoft.com/office/drawing/2014/main" xmlns="" id="{43FCC755-9986-4126-A680-2FB8F00A145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21259" y="5969602"/>
            <a:ext cx="2196208" cy="76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77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A8BA37-A78E-4183-A85A-CA86B32A58B8}">
  <ds:schemaRefs>
    <ds:schemaRef ds:uri="http://purl.org/dc/elements/1.1/"/>
    <ds:schemaRef ds:uri="http://schemas.microsoft.com/office/2006/metadata/properties"/>
    <ds:schemaRef ds:uri="26f38477-cd9e-4a74-ae07-d74695e5afee"/>
    <ds:schemaRef ds:uri="http://schemas.openxmlformats.org/package/2006/metadata/core-properties"/>
    <ds:schemaRef ds:uri="http://purl.org/dc/terms/"/>
    <ds:schemaRef ds:uri="bc5181c4-fcd9-45fa-ba56-972b2cdced3c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4F6C71E-A4E7-45C9-A416-4C0C822D19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50B406-15FD-4F3F-8C3F-E32C549FAE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187</Words>
  <Application>Microsoft Office PowerPoint</Application>
  <PresentationFormat>Custom</PresentationFormat>
  <Paragraphs>83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11</cp:revision>
  <dcterms:created xsi:type="dcterms:W3CDTF">2022-02-27T19:39:24Z</dcterms:created>
  <dcterms:modified xsi:type="dcterms:W3CDTF">2022-03-03T10:11:47Z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